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93" r:id="rId12"/>
    <p:sldId id="292" r:id="rId13"/>
    <p:sldId id="286" r:id="rId14"/>
    <p:sldId id="262" r:id="rId15"/>
    <p:sldId id="29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87DE1-8D3F-0342-9921-06481F46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8F146-301A-A00A-0D0E-561EDF169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CEAE3-899A-461A-2D0A-CA1848E3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661F0-55BD-DFFD-276B-32C307BC1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9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3741-D1BE-D25F-9549-2D2B3608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B0B68-86B5-8FE8-38FD-D768442DC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5E9FE-76FB-53E4-9055-3D3A613D8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55797-4313-BC0C-8FA8-5B2A74F69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80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6657" y="11351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Client query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management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954" y="798139"/>
            <a:ext cx="7889768" cy="2039341"/>
          </a:xfrm>
        </p:spPr>
        <p:txBody>
          <a:bodyPr/>
          <a:lstStyle/>
          <a:p>
            <a:r>
              <a:rPr lang="en-US" dirty="0"/>
              <a:t>Client query page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B7F23-D278-C779-F046-958C8F8B7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87" b="12174"/>
          <a:stretch>
            <a:fillRect/>
          </a:stretch>
        </p:blipFill>
        <p:spPr>
          <a:xfrm>
            <a:off x="3190461" y="1972906"/>
            <a:ext cx="8792816" cy="34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105" y="9212"/>
            <a:ext cx="7606895" cy="2029967"/>
          </a:xfrm>
        </p:spPr>
        <p:txBody>
          <a:bodyPr/>
          <a:lstStyle/>
          <a:p>
            <a:r>
              <a:rPr lang="en-US" dirty="0"/>
              <a:t>Support page​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52A69-3F97-2378-DB8F-084361A89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820" y="694703"/>
            <a:ext cx="6951528" cy="60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2FE6A-0CF9-FE47-4A2A-82027E4A4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2248-67A3-76C0-32FE-39820CB1E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105" y="9212"/>
            <a:ext cx="7606895" cy="2029967"/>
          </a:xfrm>
        </p:spPr>
        <p:txBody>
          <a:bodyPr/>
          <a:lstStyle/>
          <a:p>
            <a:r>
              <a:rPr lang="en-US" dirty="0"/>
              <a:t>Admin page​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985C71B0-14F3-1FC8-345B-F9E83184E8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B0704A18-8979-2749-60C0-492B4055B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7193EF-67FE-3A04-6611-E128F462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1E566B8-05EA-FE34-DCC4-A4A7F3BA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29426-F267-F389-2817-B9EB586B1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481" y="625129"/>
            <a:ext cx="7228476" cy="60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7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878" y="188845"/>
            <a:ext cx="9471991" cy="1679712"/>
          </a:xfrm>
        </p:spPr>
        <p:txBody>
          <a:bodyPr>
            <a:normAutofit fontScale="90000"/>
          </a:bodyPr>
          <a:lstStyle/>
          <a:p>
            <a:r>
              <a:rPr lang="en-US" dirty="0"/>
              <a:t>			Thank You!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FA9AE-24EC-D4F3-34F6-2985DB77B79A}"/>
              </a:ext>
            </a:extLst>
          </p:cNvPr>
          <p:cNvSpPr txBox="1">
            <a:spLocks/>
          </p:cNvSpPr>
          <p:nvPr/>
        </p:nvSpPr>
        <p:spPr>
          <a:xfrm>
            <a:off x="1540564" y="858080"/>
            <a:ext cx="11161645" cy="1497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Client Query Management System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B4601F-CFEA-8706-1FE0-C67F87E7B51E}"/>
              </a:ext>
            </a:extLst>
          </p:cNvPr>
          <p:cNvSpPr txBox="1">
            <a:spLocks/>
          </p:cNvSpPr>
          <p:nvPr/>
        </p:nvSpPr>
        <p:spPr>
          <a:xfrm>
            <a:off x="5426764" y="1769165"/>
            <a:ext cx="6162261" cy="133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Developed by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78005E-BA59-3636-CD5D-0051613C7AE8}"/>
              </a:ext>
            </a:extLst>
          </p:cNvPr>
          <p:cNvSpPr txBox="1">
            <a:spLocks/>
          </p:cNvSpPr>
          <p:nvPr/>
        </p:nvSpPr>
        <p:spPr>
          <a:xfrm>
            <a:off x="6920947" y="2915478"/>
            <a:ext cx="6162261" cy="1335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Sanjay </a:t>
            </a:r>
            <a:r>
              <a:rPr lang="en-GB" dirty="0" err="1"/>
              <a:t>kannan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Tech Stack</a:t>
            </a:r>
          </a:p>
          <a:p>
            <a:r>
              <a:rPr lang="en-US" dirty="0"/>
              <a:t>Screen Shots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836" y="-973177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3CFB93B-3DEA-F3E4-0E4C-560AAC8069B6}"/>
              </a:ext>
            </a:extLst>
          </p:cNvPr>
          <p:cNvSpPr txBox="1"/>
          <p:nvPr/>
        </p:nvSpPr>
        <p:spPr>
          <a:xfrm>
            <a:off x="5265964" y="2860906"/>
            <a:ext cx="67192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 </a:t>
            </a:r>
            <a:r>
              <a:rPr lang="en-GB" sz="2400" dirty="0" err="1"/>
              <a:t>Streamlit</a:t>
            </a:r>
            <a:r>
              <a:rPr lang="en-GB" sz="2400" dirty="0"/>
              <a:t>-based ticket management system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 Clients submit queries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 Support team manages and closes tickets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 Admin monitors data with date filters and charts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 PostgreSQL used as backend database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-1251858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features​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7232" y="2708421"/>
            <a:ext cx="6594768" cy="195152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/>
              <a:t>Login &amp; Registration System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Query Submission (Client Side)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Support Team Dashboard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72" y="1440294"/>
            <a:ext cx="6589150" cy="1988706"/>
          </a:xfrm>
        </p:spPr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30086" y="2752135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Frontend : </a:t>
            </a:r>
            <a:r>
              <a:rPr lang="en-US" dirty="0" err="1"/>
              <a:t>Streamlit</a:t>
            </a:r>
            <a:endParaRPr lang="en-US" dirty="0"/>
          </a:p>
          <a:p>
            <a:r>
              <a:rPr lang="en-US" dirty="0"/>
              <a:t>Backend : Python</a:t>
            </a:r>
          </a:p>
          <a:p>
            <a:r>
              <a:rPr lang="en-US" dirty="0"/>
              <a:t>Database : </a:t>
            </a:r>
            <a:r>
              <a:rPr lang="en-IN" dirty="0"/>
              <a:t>PostgreSQL</a:t>
            </a:r>
          </a:p>
          <a:p>
            <a:r>
              <a:rPr lang="en-US" dirty="0"/>
              <a:t>Libraries : Pandas, </a:t>
            </a:r>
            <a:r>
              <a:rPr lang="en-IN" dirty="0"/>
              <a:t>Matplotlib &amp;</a:t>
            </a:r>
            <a:r>
              <a:rPr lang="en-US" dirty="0"/>
              <a:t> </a:t>
            </a:r>
            <a:r>
              <a:rPr lang="en-US" dirty="0" err="1"/>
              <a:t>hashlib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Screen 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24" y="635328"/>
            <a:ext cx="6589150" cy="1988706"/>
          </a:xfrm>
        </p:spPr>
        <p:txBody>
          <a:bodyPr anchor="t"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0B383-A87B-4CA5-2DFA-F26108B1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94" b="32446"/>
          <a:stretch>
            <a:fillRect/>
          </a:stretch>
        </p:blipFill>
        <p:spPr>
          <a:xfrm>
            <a:off x="168965" y="1810275"/>
            <a:ext cx="7891669" cy="493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6C782-6B5E-D7AB-105E-FF70C4F7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FEDB4-B5E8-E1A1-92DB-38A06FD6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9" y="983198"/>
            <a:ext cx="6589150" cy="1988706"/>
          </a:xfrm>
        </p:spPr>
        <p:txBody>
          <a:bodyPr anchor="t">
            <a:normAutofit/>
          </a:bodyPr>
          <a:lstStyle/>
          <a:p>
            <a:r>
              <a:rPr lang="en-US" dirty="0"/>
              <a:t>Login page​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81BE-92ED-E687-D9F6-A6B145A5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58E6C-935A-79D5-BAA5-F87461F6A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93" b="7334"/>
          <a:stretch>
            <a:fillRect/>
          </a:stretch>
        </p:blipFill>
        <p:spPr>
          <a:xfrm>
            <a:off x="109331" y="2365332"/>
            <a:ext cx="7931426" cy="30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CEC6-B7A6-707B-1DE2-35B89A7D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058" y="502920"/>
            <a:ext cx="6589150" cy="1988706"/>
          </a:xfrm>
        </p:spPr>
        <p:txBody>
          <a:bodyPr/>
          <a:lstStyle/>
          <a:p>
            <a:r>
              <a:rPr lang="en-US" dirty="0"/>
              <a:t>register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A95FF-9FF1-A4F7-81CD-9191ECFA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1AD0F-AC9E-EDCF-1517-A0A7B8B0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218" b="11883"/>
          <a:stretch>
            <a:fillRect/>
          </a:stretch>
        </p:blipFill>
        <p:spPr>
          <a:xfrm>
            <a:off x="207664" y="2345635"/>
            <a:ext cx="7783398" cy="32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4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schemas.microsoft.com/office/infopath/2007/PartnerControls"/>
    <ds:schemaRef ds:uri="http://purl.org/dc/terms/"/>
    <ds:schemaRef ds:uri="http://schemas.microsoft.com/office/2006/documentManagement/types"/>
    <ds:schemaRef ds:uri="230e9df3-be65-4c73-a93b-d1236ebd677e"/>
    <ds:schemaRef ds:uri="http://schemas.microsoft.com/sharepoint/v3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133</Words>
  <Application>Microsoft Office PowerPoint</Application>
  <PresentationFormat>Widescreen</PresentationFormat>
  <Paragraphs>53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Wingdings</vt:lpstr>
      <vt:lpstr>Custom</vt:lpstr>
      <vt:lpstr>Client query management system</vt:lpstr>
      <vt:lpstr>Agenda</vt:lpstr>
      <vt:lpstr>introduction</vt:lpstr>
      <vt:lpstr>features​</vt:lpstr>
      <vt:lpstr>Tech Stack</vt:lpstr>
      <vt:lpstr>Screen shots</vt:lpstr>
      <vt:lpstr>Project Overview</vt:lpstr>
      <vt:lpstr>Login page​</vt:lpstr>
      <vt:lpstr>register page</vt:lpstr>
      <vt:lpstr>Client query page</vt:lpstr>
      <vt:lpstr>Support page​</vt:lpstr>
      <vt:lpstr>Admin page​</vt:lpstr>
      <vt:lpstr>   Thank You!  </vt:lpstr>
    </vt:vector>
  </TitlesOfParts>
  <Company>Comcast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query management system</dc:title>
  <dc:creator>sholingan@gmail.com</dc:creator>
  <cp:lastModifiedBy>Amirtha Kannan</cp:lastModifiedBy>
  <cp:revision>5</cp:revision>
  <dcterms:created xsi:type="dcterms:W3CDTF">2025-12-01T02:17:47Z</dcterms:created>
  <dcterms:modified xsi:type="dcterms:W3CDTF">2025-12-08T20:09:30Z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7ec73f6c-70eb-4b84-9ffa-39fe698bd292_Enabled">
    <vt:lpwstr>true</vt:lpwstr>
  </property>
  <property fmtid="{D5CDD505-2E9C-101B-9397-08002B2CF9AE}" pid="4" name="MSIP_Label_7ec73f6c-70eb-4b84-9ffa-39fe698bd292_SetDate">
    <vt:lpwstr>2025-12-01T03:16:53Z</vt:lpwstr>
  </property>
  <property fmtid="{D5CDD505-2E9C-101B-9397-08002B2CF9AE}" pid="5" name="MSIP_Label_7ec73f6c-70eb-4b84-9ffa-39fe698bd292_Method">
    <vt:lpwstr>Privileged</vt:lpwstr>
  </property>
  <property fmtid="{D5CDD505-2E9C-101B-9397-08002B2CF9AE}" pid="6" name="MSIP_Label_7ec73f6c-70eb-4b84-9ffa-39fe698bd292_Name">
    <vt:lpwstr>Non-Business Information (NB)</vt:lpwstr>
  </property>
  <property fmtid="{D5CDD505-2E9C-101B-9397-08002B2CF9AE}" pid="7" name="MSIP_Label_7ec73f6c-70eb-4b84-9ffa-39fe698bd292_SiteId">
    <vt:lpwstr>906aefe9-76a7-4f65-b82d-5ec20775d5aa</vt:lpwstr>
  </property>
  <property fmtid="{D5CDD505-2E9C-101B-9397-08002B2CF9AE}" pid="8" name="MSIP_Label_7ec73f6c-70eb-4b84-9ffa-39fe698bd292_ActionId">
    <vt:lpwstr>e2656b04-0885-42aa-a239-8d9b75adc5e1</vt:lpwstr>
  </property>
  <property fmtid="{D5CDD505-2E9C-101B-9397-08002B2CF9AE}" pid="9" name="MSIP_Label_7ec73f6c-70eb-4b84-9ffa-39fe698bd292_ContentBits">
    <vt:lpwstr>0</vt:lpwstr>
  </property>
  <property fmtid="{D5CDD505-2E9C-101B-9397-08002B2CF9AE}" pid="10" name="MSIP_Label_7ec73f6c-70eb-4b84-9ffa-39fe698bd292_Tag">
    <vt:lpwstr>10, 0, 1, 1</vt:lpwstr>
  </property>
</Properties>
</file>